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7" r:id="rId2"/>
    <p:sldId id="265" r:id="rId3"/>
    <p:sldId id="266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7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392" tIns="45696" rIns="91392" bIns="4569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1" cy="495029"/>
          </a:xfrm>
          <a:prstGeom prst="rect">
            <a:avLst/>
          </a:prstGeom>
        </p:spPr>
        <p:txBody>
          <a:bodyPr vert="horz" lIns="91392" tIns="45696" rIns="91392" bIns="45696" rtlCol="0"/>
          <a:lstStyle>
            <a:lvl1pPr algn="r">
              <a:defRPr sz="1200"/>
            </a:lvl1pPr>
          </a:lstStyle>
          <a:p>
            <a:fld id="{4C73178E-B787-4D75-A3DE-B69F9EB2181A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2" tIns="45696" rIns="91392" bIns="4569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1"/>
          </a:xfrm>
          <a:prstGeom prst="rect">
            <a:avLst/>
          </a:prstGeom>
        </p:spPr>
        <p:txBody>
          <a:bodyPr vert="horz" lIns="91392" tIns="45696" rIns="91392" bIns="4569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1392" tIns="45696" rIns="91392" bIns="4569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5028"/>
          </a:xfrm>
          <a:prstGeom prst="rect">
            <a:avLst/>
          </a:prstGeom>
        </p:spPr>
        <p:txBody>
          <a:bodyPr vert="horz" lIns="91392" tIns="45696" rIns="91392" bIns="45696" rtlCol="0" anchor="b"/>
          <a:lstStyle>
            <a:lvl1pPr algn="r">
              <a:defRPr sz="1200"/>
            </a:lvl1pPr>
          </a:lstStyle>
          <a:p>
            <a:fld id="{EE86AD1C-C79C-4D9D-8342-16CAA5AE9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344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BB02-826E-4922-ADD9-3C47FE2DA72F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69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E9C3-BB66-4121-873B-C09EBC131D7A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10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D09B-3111-4A86-85AC-C6B7E4D4E7B4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25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AC93E-CAFA-4D35-9929-B5073439C370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90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FCFE-046B-4C14-92D3-E36644E3DFC1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38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0B70-E5B8-4872-94C8-896461795E11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11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90BD-3421-496C-9D65-ADD7FBD17021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36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99475-163D-42BC-8792-084A9D3F90CD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8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4F77-F957-4D2B-8C35-2AFC245D7520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8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6D684-0284-452F-904E-70149AE3ABB6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6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100F-1D53-4106-8A6F-16FF098B5C96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58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88E0D-9B66-438A-BAAC-A162DD8C9C8A}" type="datetime1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02E42-3247-4418-A86E-11265B1A3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89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363984" y="450899"/>
            <a:ext cx="8380522" cy="58896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 dirty="0" smtClean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「こんなことをやりたい！</a:t>
            </a:r>
            <a:r>
              <a:rPr lang="ja-JP" altLang="en-US" sz="2800" b="1" dirty="0" smtClean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」アイデア提案</a:t>
            </a:r>
            <a:r>
              <a:rPr lang="ja-JP" altLang="en-US" sz="2800" b="1" dirty="0" smtClean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>
          <a:xfrm>
            <a:off x="6946780" y="6418478"/>
            <a:ext cx="2057400" cy="365125"/>
          </a:xfrm>
        </p:spPr>
        <p:txBody>
          <a:bodyPr/>
          <a:lstStyle/>
          <a:p>
            <a:fld id="{BAE02E42-3247-4418-A86E-11265B1A321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035037"/>
              </p:ext>
            </p:extLst>
          </p:nvPr>
        </p:nvGraphicFramePr>
        <p:xfrm>
          <a:off x="590953" y="1429059"/>
          <a:ext cx="7939596" cy="439469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4891596"/>
              </a:tblGrid>
              <a:tr h="515151"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団体名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20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</a:tr>
              <a:tr h="692458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アイデアのタイトル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</a:tr>
              <a:tr h="197972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取組内容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</a:tr>
              <a:tr h="1207363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どんな団体と一緒に取組したいか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0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478006" y="166813"/>
            <a:ext cx="8414067" cy="58896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2400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「滋賀らしい健康」</a:t>
            </a:r>
            <a:r>
              <a:rPr lang="ja-JP" altLang="en-US" sz="2400" b="1" dirty="0" smtClean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マンダラシート</a:t>
            </a:r>
            <a:r>
              <a:rPr lang="en-US" altLang="ja-JP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団体名</a:t>
            </a:r>
            <a:r>
              <a:rPr lang="en-US" altLang="ja-JP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>
          <a:xfrm>
            <a:off x="6946780" y="6418478"/>
            <a:ext cx="2057400" cy="365125"/>
          </a:xfrm>
        </p:spPr>
        <p:txBody>
          <a:bodyPr/>
          <a:lstStyle/>
          <a:p>
            <a:fld id="{BAE02E42-3247-4418-A86E-11265B1A321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811" y="849086"/>
            <a:ext cx="6808539" cy="6008914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>
          <a:xfrm>
            <a:off x="9381028" y="323780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9381028" y="1474625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381028" y="2566299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9381028" y="3628388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9381028" y="4690477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6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495046" y="185722"/>
            <a:ext cx="8414067" cy="58896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2400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「滋賀らしい健康」</a:t>
            </a:r>
            <a:r>
              <a:rPr lang="ja-JP" altLang="en-US" sz="2400" b="1" dirty="0" smtClean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マンダラシート</a:t>
            </a:r>
            <a:r>
              <a:rPr lang="ja-JP" altLang="en-US" sz="17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（記入例：どこに関係するか）</a:t>
            </a:r>
            <a:endParaRPr lang="ja-JP" altLang="en-US" sz="17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>
          <a:xfrm>
            <a:off x="6946780" y="6418478"/>
            <a:ext cx="2057400" cy="365125"/>
          </a:xfrm>
        </p:spPr>
        <p:txBody>
          <a:bodyPr/>
          <a:lstStyle/>
          <a:p>
            <a:fld id="{BAE02E42-3247-4418-A86E-11265B1A3215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811" y="849086"/>
            <a:ext cx="6808539" cy="6008914"/>
          </a:xfrm>
          <a:prstGeom prst="rect">
            <a:avLst/>
          </a:prstGeom>
        </p:spPr>
      </p:pic>
      <p:sp>
        <p:nvSpPr>
          <p:cNvPr id="2" name="円/楕円 1"/>
          <p:cNvSpPr/>
          <p:nvPr/>
        </p:nvSpPr>
        <p:spPr>
          <a:xfrm>
            <a:off x="4270079" y="2103460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821243" y="3373978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699874" y="4644497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3522382" y="4644497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436993" y="2732583"/>
            <a:ext cx="864000" cy="864000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794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3741</TotalTime>
  <Words>53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BIZ UDPゴシック</vt:lpstr>
      <vt:lpstr>BIZ UDゴシック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第２回「健康しが」 企画運営会議</dc:title>
  <dc:creator>高屋　大樹</dc:creator>
  <cp:lastModifiedBy>木曽　真理子</cp:lastModifiedBy>
  <cp:revision>233</cp:revision>
  <cp:lastPrinted>2023-02-06T15:08:50Z</cp:lastPrinted>
  <dcterms:created xsi:type="dcterms:W3CDTF">2021-11-12T07:22:33Z</dcterms:created>
  <dcterms:modified xsi:type="dcterms:W3CDTF">2023-02-07T12:45:21Z</dcterms:modified>
</cp:coreProperties>
</file>