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7" r:id="rId2"/>
    <p:sldId id="265" r:id="rId3"/>
    <p:sldId id="266"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B0F0"/>
    <a:srgbClr val="FFCC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73" autoAdjust="0"/>
    <p:restoredTop sz="94660"/>
  </p:normalViewPr>
  <p:slideViewPr>
    <p:cSldViewPr snapToGrid="0">
      <p:cViewPr varScale="1">
        <p:scale>
          <a:sx n="105" d="100"/>
          <a:sy n="105" d="100"/>
        </p:scale>
        <p:origin x="14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392" tIns="45696" rIns="91392" bIns="4569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1" cy="495029"/>
          </a:xfrm>
          <a:prstGeom prst="rect">
            <a:avLst/>
          </a:prstGeom>
        </p:spPr>
        <p:txBody>
          <a:bodyPr vert="horz" lIns="91392" tIns="45696" rIns="91392" bIns="45696" rtlCol="0"/>
          <a:lstStyle>
            <a:lvl1pPr algn="r">
              <a:defRPr sz="1200"/>
            </a:lvl1pPr>
          </a:lstStyle>
          <a:p>
            <a:fld id="{4C73178E-B787-4D75-A3DE-B69F9EB2181A}" type="datetimeFigureOut">
              <a:rPr kumimoji="1" lang="ja-JP" altLang="en-US" smtClean="0"/>
              <a:t>2023/11/13</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392" tIns="45696" rIns="91392" bIns="45696" rtlCol="0" anchor="ctr"/>
          <a:lstStyle/>
          <a:p>
            <a:endParaRPr lang="ja-JP" altLang="en-US"/>
          </a:p>
        </p:txBody>
      </p:sp>
      <p:sp>
        <p:nvSpPr>
          <p:cNvPr id="5" name="ノート プレースホルダー 4"/>
          <p:cNvSpPr>
            <a:spLocks noGrp="1"/>
          </p:cNvSpPr>
          <p:nvPr>
            <p:ph type="body" sz="quarter" idx="3"/>
          </p:nvPr>
        </p:nvSpPr>
        <p:spPr>
          <a:xfrm>
            <a:off x="673577" y="4748167"/>
            <a:ext cx="5388610" cy="3884861"/>
          </a:xfrm>
          <a:prstGeom prst="rect">
            <a:avLst/>
          </a:prstGeom>
        </p:spPr>
        <p:txBody>
          <a:bodyPr vert="horz" lIns="91392" tIns="45696" rIns="91392" bIns="4569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392" tIns="45696" rIns="91392" bIns="4569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1392" tIns="45696" rIns="91392" bIns="45696" rtlCol="0" anchor="b"/>
          <a:lstStyle>
            <a:lvl1pPr algn="r">
              <a:defRPr sz="1200"/>
            </a:lvl1pPr>
          </a:lstStyle>
          <a:p>
            <a:fld id="{EE86AD1C-C79C-4D9D-8342-16CAA5AE9399}" type="slidenum">
              <a:rPr kumimoji="1" lang="ja-JP" altLang="en-US" smtClean="0"/>
              <a:t>‹#›</a:t>
            </a:fld>
            <a:endParaRPr kumimoji="1" lang="ja-JP" altLang="en-US"/>
          </a:p>
        </p:txBody>
      </p:sp>
    </p:spTree>
    <p:extLst>
      <p:ext uri="{BB962C8B-B14F-4D97-AF65-F5344CB8AC3E}">
        <p14:creationId xmlns:p14="http://schemas.microsoft.com/office/powerpoint/2010/main" val="1059344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045BB02-826E-4922-ADD9-3C47FE2DA72F}" type="datetime1">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1036690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7E9C3-BB66-4121-873B-C09EBC131D7A}" type="datetime1">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2164102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CCD09B-3111-4A86-85AC-C6B7E4D4E7B4}" type="datetime1">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4052257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1AC93E-CAFA-4D35-9929-B5073439C370}" type="datetime1">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1890907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167FCFE-046B-4C14-92D3-E36644E3DFC1}" type="datetime1">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2267386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0CF0B70-E5B8-4872-94C8-896461795E11}" type="datetime1">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118711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6F90BD-3421-496C-9D65-ADD7FBD17021}" type="datetime1">
              <a:rPr kumimoji="1" lang="ja-JP" altLang="en-US" smtClean="0"/>
              <a:t>2023/11/13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1960368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BC99475-163D-42BC-8792-084A9D3F90CD}" type="datetime1">
              <a:rPr kumimoji="1" lang="ja-JP" altLang="en-US" smtClean="0"/>
              <a:t>2023/11/13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242584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94F77-F957-4D2B-8C35-2AFC245D7520}" type="datetime1">
              <a:rPr kumimoji="1" lang="ja-JP" altLang="en-US" smtClean="0"/>
              <a:t>2023/11/13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66428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76D684-0284-452F-904E-70149AE3ABB6}" type="datetime1">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4170467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2F100F-1D53-4106-8A6F-16FF098B5C96}" type="datetime1">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269258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88E0D-9B66-438A-BAAC-A162DD8C9C8A}" type="datetime1">
              <a:rPr kumimoji="1" lang="ja-JP" altLang="en-US" smtClean="0"/>
              <a:t>2023/11/13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02E42-3247-4418-A86E-11265B1A3215}" type="slidenum">
              <a:rPr kumimoji="1" lang="ja-JP" altLang="en-US" smtClean="0"/>
              <a:t>‹#›</a:t>
            </a:fld>
            <a:endParaRPr kumimoji="1" lang="ja-JP" altLang="en-US"/>
          </a:p>
        </p:txBody>
      </p:sp>
    </p:spTree>
    <p:extLst>
      <p:ext uri="{BB962C8B-B14F-4D97-AF65-F5344CB8AC3E}">
        <p14:creationId xmlns:p14="http://schemas.microsoft.com/office/powerpoint/2010/main" val="2047890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219456" y="292609"/>
            <a:ext cx="8695944" cy="1014984"/>
          </a:xfrm>
          <a:prstGeom prst="rect">
            <a:avLst/>
          </a:prstGeom>
          <a:noFill/>
          <a:ln w="19050">
            <a:solidFill>
              <a:srgbClr val="00B0F0"/>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b="1" dirty="0">
                <a:solidFill>
                  <a:srgbClr val="00B0F0"/>
                </a:solidFill>
                <a:latin typeface="BIZ UDゴシック" panose="020B0400000000000000" pitchFamily="49" charset="-128"/>
                <a:ea typeface="BIZ UDゴシック" panose="020B0400000000000000" pitchFamily="49" charset="-128"/>
              </a:rPr>
              <a:t>「こんなことをやりたい！」「こんなときどうする？」</a:t>
            </a:r>
            <a:endParaRPr lang="en-US" altLang="ja-JP" sz="2800" b="1" dirty="0">
              <a:solidFill>
                <a:srgbClr val="00B0F0"/>
              </a:solidFill>
              <a:latin typeface="BIZ UDゴシック" panose="020B0400000000000000" pitchFamily="49" charset="-128"/>
              <a:ea typeface="BIZ UDゴシック" panose="020B0400000000000000" pitchFamily="49" charset="-128"/>
            </a:endParaRPr>
          </a:p>
          <a:p>
            <a:pPr algn="ctr"/>
            <a:r>
              <a:rPr lang="ja-JP" altLang="en-US" sz="2800" b="1" dirty="0">
                <a:solidFill>
                  <a:srgbClr val="00B0F0"/>
                </a:solidFill>
                <a:latin typeface="BIZ UDゴシック" panose="020B0400000000000000" pitchFamily="49" charset="-128"/>
                <a:ea typeface="BIZ UDゴシック" panose="020B0400000000000000" pitchFamily="49" charset="-128"/>
              </a:rPr>
              <a:t>ひらめき・お悩み共有シート</a:t>
            </a:r>
            <a:endParaRPr lang="ja-JP" altLang="en-US" sz="2800" b="1" dirty="0">
              <a:latin typeface="BIZ UDゴシック" panose="020B0400000000000000" pitchFamily="49" charset="-128"/>
              <a:ea typeface="BIZ UDゴシック" panose="020B0400000000000000" pitchFamily="49" charset="-128"/>
            </a:endParaRPr>
          </a:p>
        </p:txBody>
      </p:sp>
      <p:sp>
        <p:nvSpPr>
          <p:cNvPr id="12" name="スライド番号プレースホルダー 11"/>
          <p:cNvSpPr>
            <a:spLocks noGrp="1"/>
          </p:cNvSpPr>
          <p:nvPr>
            <p:ph type="sldNum" sz="quarter" idx="12"/>
          </p:nvPr>
        </p:nvSpPr>
        <p:spPr>
          <a:xfrm>
            <a:off x="6946780" y="6418478"/>
            <a:ext cx="2057400" cy="365125"/>
          </a:xfrm>
        </p:spPr>
        <p:txBody>
          <a:bodyPr/>
          <a:lstStyle/>
          <a:p>
            <a:fld id="{BAE02E42-3247-4418-A86E-11265B1A3215}" type="slidenum">
              <a:rPr kumimoji="1" lang="ja-JP" altLang="en-US" smtClean="0"/>
              <a:t>1</a:t>
            </a:fld>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860280683"/>
              </p:ext>
            </p:extLst>
          </p:nvPr>
        </p:nvGraphicFramePr>
        <p:xfrm>
          <a:off x="219456" y="1429058"/>
          <a:ext cx="8695944" cy="4862013"/>
        </p:xfrm>
        <a:graphic>
          <a:graphicData uri="http://schemas.openxmlformats.org/drawingml/2006/table">
            <a:tbl>
              <a:tblPr firstRow="1" bandRow="1">
                <a:tableStyleId>{69CF1AB2-1976-4502-BF36-3FF5EA218861}</a:tableStyleId>
              </a:tblPr>
              <a:tblGrid>
                <a:gridCol w="2926080">
                  <a:extLst>
                    <a:ext uri="{9D8B030D-6E8A-4147-A177-3AD203B41FA5}">
                      <a16:colId xmlns:a16="http://schemas.microsoft.com/office/drawing/2014/main" val="20000"/>
                    </a:ext>
                  </a:extLst>
                </a:gridCol>
                <a:gridCol w="5769864">
                  <a:extLst>
                    <a:ext uri="{9D8B030D-6E8A-4147-A177-3AD203B41FA5}">
                      <a16:colId xmlns:a16="http://schemas.microsoft.com/office/drawing/2014/main" val="20001"/>
                    </a:ext>
                  </a:extLst>
                </a:gridCol>
              </a:tblGrid>
              <a:tr h="569931">
                <a:tc>
                  <a:txBody>
                    <a:bodyPr/>
                    <a:lstStyle/>
                    <a:p>
                      <a:r>
                        <a:rPr kumimoji="1" lang="ja-JP" altLang="en-US" sz="2000" b="0" dirty="0">
                          <a:solidFill>
                            <a:schemeClr val="tx1"/>
                          </a:solidFill>
                          <a:latin typeface="BIZ UDPゴシック" panose="020B0400000000000000" pitchFamily="50" charset="-128"/>
                          <a:ea typeface="BIZ UDPゴシック" panose="020B0400000000000000" pitchFamily="50" charset="-128"/>
                        </a:rPr>
                        <a:t>団体名</a:t>
                      </a:r>
                    </a:p>
                  </a:txBody>
                  <a:tcPr>
                    <a:solidFill>
                      <a:schemeClr val="accent1">
                        <a:lumMod val="20000"/>
                        <a:lumOff val="80000"/>
                      </a:schemeClr>
                    </a:solidFill>
                  </a:tcPr>
                </a:tc>
                <a:tc>
                  <a:txBody>
                    <a:bodyPr/>
                    <a:lstStyle/>
                    <a:p>
                      <a:endParaRPr kumimoji="1" lang="en-US" altLang="ja-JP" sz="2000" b="0" dirty="0">
                        <a:latin typeface="BIZ UDPゴシック" panose="020B0400000000000000" pitchFamily="50" charset="-128"/>
                        <a:ea typeface="BIZ UDPゴシック" panose="020B0400000000000000" pitchFamily="50" charset="-128"/>
                      </a:endParaRPr>
                    </a:p>
                  </a:txBody>
                  <a:tcPr>
                    <a:noFill/>
                  </a:tcPr>
                </a:tc>
                <a:extLst>
                  <a:ext uri="{0D108BD9-81ED-4DB2-BD59-A6C34878D82A}">
                    <a16:rowId xmlns:a16="http://schemas.microsoft.com/office/drawing/2014/main" val="10000"/>
                  </a:ext>
                </a:extLst>
              </a:tr>
              <a:tr h="766092">
                <a:tc>
                  <a:txBody>
                    <a:bodyPr/>
                    <a:lstStyle/>
                    <a:p>
                      <a:r>
                        <a:rPr kumimoji="1" lang="ja-JP" altLang="en-US" sz="2000" dirty="0">
                          <a:solidFill>
                            <a:schemeClr val="tx1"/>
                          </a:solidFill>
                          <a:latin typeface="BIZ UDPゴシック" panose="020B0400000000000000" pitchFamily="50" charset="-128"/>
                          <a:ea typeface="BIZ UDPゴシック" panose="020B0400000000000000" pitchFamily="50" charset="-128"/>
                        </a:rPr>
                        <a:t>発表タイトル</a:t>
                      </a:r>
                    </a:p>
                  </a:txBody>
                  <a:tcPr>
                    <a:solidFill>
                      <a:schemeClr val="accent1">
                        <a:lumMod val="20000"/>
                        <a:lumOff val="80000"/>
                      </a:schemeClr>
                    </a:solidFill>
                  </a:tcPr>
                </a:tc>
                <a:tc>
                  <a:txBody>
                    <a:bodyPr/>
                    <a:lstStyle/>
                    <a:p>
                      <a:endParaRPr kumimoji="1" lang="ja-JP" altLang="en-US" sz="2000" b="0" dirty="0">
                        <a:latin typeface="BIZ UDPゴシック" panose="020B0400000000000000" pitchFamily="50" charset="-128"/>
                        <a:ea typeface="BIZ UDPゴシック" panose="020B0400000000000000" pitchFamily="50" charset="-128"/>
                      </a:endParaRPr>
                    </a:p>
                  </a:txBody>
                  <a:tcPr>
                    <a:noFill/>
                  </a:tcPr>
                </a:tc>
                <a:extLst>
                  <a:ext uri="{0D108BD9-81ED-4DB2-BD59-A6C34878D82A}">
                    <a16:rowId xmlns:a16="http://schemas.microsoft.com/office/drawing/2014/main" val="10001"/>
                  </a:ext>
                </a:extLst>
              </a:tr>
              <a:tr h="2190239">
                <a:tc>
                  <a:txBody>
                    <a:bodyPr/>
                    <a:lstStyle/>
                    <a:p>
                      <a:r>
                        <a:rPr kumimoji="1" lang="ja-JP" altLang="en-US" sz="2000" dirty="0">
                          <a:solidFill>
                            <a:schemeClr val="tx1"/>
                          </a:solidFill>
                          <a:latin typeface="BIZ UDPゴシック" panose="020B0400000000000000" pitchFamily="50" charset="-128"/>
                          <a:ea typeface="BIZ UDPゴシック" panose="020B0400000000000000" pitchFamily="50" charset="-128"/>
                        </a:rPr>
                        <a:t>ひらめき・お悩みの内容</a:t>
                      </a:r>
                    </a:p>
                  </a:txBody>
                  <a:tcPr>
                    <a:solidFill>
                      <a:schemeClr val="accent1">
                        <a:lumMod val="20000"/>
                        <a:lumOff val="80000"/>
                      </a:schemeClr>
                    </a:solidFill>
                  </a:tcPr>
                </a:tc>
                <a:tc>
                  <a:txBody>
                    <a:bodyPr/>
                    <a:lstStyle/>
                    <a:p>
                      <a:endParaRPr kumimoji="1" lang="ja-JP" altLang="en-US" sz="2000" b="0" dirty="0">
                        <a:latin typeface="BIZ UDPゴシック" panose="020B0400000000000000" pitchFamily="50" charset="-128"/>
                        <a:ea typeface="BIZ UDPゴシック" panose="020B0400000000000000" pitchFamily="50" charset="-128"/>
                      </a:endParaRPr>
                    </a:p>
                  </a:txBody>
                  <a:tcPr>
                    <a:noFill/>
                  </a:tcPr>
                </a:tc>
                <a:extLst>
                  <a:ext uri="{0D108BD9-81ED-4DB2-BD59-A6C34878D82A}">
                    <a16:rowId xmlns:a16="http://schemas.microsoft.com/office/drawing/2014/main" val="10002"/>
                  </a:ext>
                </a:extLst>
              </a:tr>
              <a:tr h="1335751">
                <a:tc>
                  <a:txBody>
                    <a:bodyPr/>
                    <a:lstStyle/>
                    <a:p>
                      <a:r>
                        <a:rPr kumimoji="1" lang="ja-JP" altLang="en-US" sz="2000" dirty="0">
                          <a:solidFill>
                            <a:schemeClr val="tx1"/>
                          </a:solidFill>
                          <a:latin typeface="BIZ UDPゴシック" panose="020B0400000000000000" pitchFamily="50" charset="-128"/>
                          <a:ea typeface="BIZ UDPゴシック" panose="020B0400000000000000" pitchFamily="50" charset="-128"/>
                        </a:rPr>
                        <a:t>どんな団体と意見交換したいか</a:t>
                      </a:r>
                    </a:p>
                  </a:txBody>
                  <a:tcPr>
                    <a:solidFill>
                      <a:schemeClr val="accent1">
                        <a:lumMod val="20000"/>
                        <a:lumOff val="80000"/>
                      </a:schemeClr>
                    </a:solidFill>
                  </a:tcPr>
                </a:tc>
                <a:tc>
                  <a:txBody>
                    <a:bodyPr/>
                    <a:lstStyle/>
                    <a:p>
                      <a:endParaRPr kumimoji="1" lang="ja-JP" altLang="en-US" sz="2000" b="0" dirty="0">
                        <a:latin typeface="BIZ UDPゴシック" panose="020B0400000000000000" pitchFamily="50" charset="-128"/>
                        <a:ea typeface="BIZ UDPゴシック" panose="020B0400000000000000" pitchFamily="50" charset="-128"/>
                      </a:endParaRPr>
                    </a:p>
                  </a:txBody>
                  <a:tcP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59038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478006" y="166813"/>
            <a:ext cx="8414067" cy="588967"/>
          </a:xfrm>
          <a:prstGeom prst="rect">
            <a:avLst/>
          </a:prstGeom>
          <a:noFill/>
          <a:ln w="19050">
            <a:solidFill>
              <a:srgbClr val="00B0F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solidFill>
                  <a:srgbClr val="00B0F0"/>
                </a:solidFill>
                <a:latin typeface="BIZ UDゴシック" panose="020B0400000000000000" pitchFamily="49" charset="-128"/>
                <a:ea typeface="BIZ UDゴシック" panose="020B0400000000000000" pitchFamily="49" charset="-128"/>
              </a:rPr>
              <a:t> </a:t>
            </a:r>
            <a:r>
              <a:rPr lang="ja-JP" altLang="en-US" sz="2400" b="1" dirty="0">
                <a:solidFill>
                  <a:srgbClr val="00B0F0"/>
                </a:solidFill>
                <a:latin typeface="BIZ UDゴシック" panose="020B0400000000000000" pitchFamily="49" charset="-128"/>
                <a:ea typeface="BIZ UDゴシック" panose="020B0400000000000000" pitchFamily="49" charset="-128"/>
              </a:rPr>
              <a:t>「滋賀らしい健康」マンダラシート</a:t>
            </a:r>
            <a:r>
              <a:rPr lang="en-US" altLang="ja-JP" sz="2000" b="1" dirty="0">
                <a:latin typeface="BIZ UDゴシック" panose="020B0400000000000000" pitchFamily="49" charset="-128"/>
                <a:ea typeface="BIZ UDゴシック" panose="020B0400000000000000" pitchFamily="49" charset="-128"/>
              </a:rPr>
              <a:t>【</a:t>
            </a:r>
            <a:r>
              <a:rPr lang="ja-JP" altLang="en-US" sz="2000" b="1" dirty="0">
                <a:latin typeface="BIZ UDゴシック" panose="020B0400000000000000" pitchFamily="49" charset="-128"/>
                <a:ea typeface="BIZ UDゴシック" panose="020B0400000000000000" pitchFamily="49" charset="-128"/>
              </a:rPr>
              <a:t>団体名</a:t>
            </a:r>
            <a:r>
              <a:rPr lang="en-US" altLang="ja-JP" sz="2000" b="1" dirty="0">
                <a:latin typeface="BIZ UDゴシック" panose="020B0400000000000000" pitchFamily="49" charset="-128"/>
                <a:ea typeface="BIZ UDゴシック" panose="020B0400000000000000" pitchFamily="49" charset="-128"/>
              </a:rPr>
              <a:t>】</a:t>
            </a:r>
            <a:endParaRPr lang="ja-JP" altLang="en-US" sz="2000" b="1" dirty="0">
              <a:latin typeface="BIZ UDゴシック" panose="020B0400000000000000" pitchFamily="49" charset="-128"/>
              <a:ea typeface="BIZ UDゴシック" panose="020B0400000000000000" pitchFamily="49" charset="-128"/>
            </a:endParaRPr>
          </a:p>
        </p:txBody>
      </p:sp>
      <p:sp>
        <p:nvSpPr>
          <p:cNvPr id="12" name="スライド番号プレースホルダー 11"/>
          <p:cNvSpPr>
            <a:spLocks noGrp="1"/>
          </p:cNvSpPr>
          <p:nvPr>
            <p:ph type="sldNum" sz="quarter" idx="12"/>
          </p:nvPr>
        </p:nvSpPr>
        <p:spPr>
          <a:xfrm>
            <a:off x="6946780" y="6418478"/>
            <a:ext cx="2057400" cy="365125"/>
          </a:xfrm>
        </p:spPr>
        <p:txBody>
          <a:bodyPr/>
          <a:lstStyle/>
          <a:p>
            <a:fld id="{BAE02E42-3247-4418-A86E-11265B1A3215}" type="slidenum">
              <a:rPr kumimoji="1" lang="ja-JP" altLang="en-US" smtClean="0"/>
              <a:t>2</a:t>
            </a:fld>
            <a:endParaRPr kumimoji="1" lang="ja-JP" altLang="en-US" dirty="0"/>
          </a:p>
        </p:txBody>
      </p:sp>
      <p:pic>
        <p:nvPicPr>
          <p:cNvPr id="13" name="図 12"/>
          <p:cNvPicPr>
            <a:picLocks noChangeAspect="1"/>
          </p:cNvPicPr>
          <p:nvPr/>
        </p:nvPicPr>
        <p:blipFill>
          <a:blip r:embed="rId2"/>
          <a:stretch>
            <a:fillRect/>
          </a:stretch>
        </p:blipFill>
        <p:spPr>
          <a:xfrm>
            <a:off x="1297811" y="849086"/>
            <a:ext cx="6808539" cy="6008914"/>
          </a:xfrm>
          <a:prstGeom prst="rect">
            <a:avLst/>
          </a:prstGeom>
        </p:spPr>
      </p:pic>
      <p:sp>
        <p:nvSpPr>
          <p:cNvPr id="5" name="円/楕円 4"/>
          <p:cNvSpPr/>
          <p:nvPr/>
        </p:nvSpPr>
        <p:spPr>
          <a:xfrm>
            <a:off x="9381028" y="323780"/>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9381028" y="1474625"/>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9381028" y="2566299"/>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9381028" y="3628388"/>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9381028" y="4690477"/>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3FE7B096-8DB0-4DF3-9FD4-2636513DD458}"/>
              </a:ext>
            </a:extLst>
          </p:cNvPr>
          <p:cNvSpPr/>
          <p:nvPr/>
        </p:nvSpPr>
        <p:spPr>
          <a:xfrm>
            <a:off x="7102865" y="238989"/>
            <a:ext cx="1901315" cy="774689"/>
          </a:xfrm>
          <a:prstGeom prst="rect">
            <a:avLst/>
          </a:prstGeom>
          <a:solidFill>
            <a:schemeClr val="bg1"/>
          </a:solidFill>
          <a:ln w="1905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ひらめきの実現やお悩みの解決に取り入れたい要素に丸を付けてください</a:t>
            </a:r>
          </a:p>
        </p:txBody>
      </p:sp>
    </p:spTree>
    <p:extLst>
      <p:ext uri="{BB962C8B-B14F-4D97-AF65-F5344CB8AC3E}">
        <p14:creationId xmlns:p14="http://schemas.microsoft.com/office/powerpoint/2010/main" val="3253964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495046" y="185722"/>
            <a:ext cx="8414067" cy="588967"/>
          </a:xfrm>
          <a:prstGeom prst="rect">
            <a:avLst/>
          </a:prstGeom>
          <a:noFill/>
          <a:ln w="19050">
            <a:solidFill>
              <a:srgbClr val="00B0F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solidFill>
                  <a:srgbClr val="00B0F0"/>
                </a:solidFill>
                <a:latin typeface="BIZ UDゴシック" panose="020B0400000000000000" pitchFamily="49" charset="-128"/>
                <a:ea typeface="BIZ UDゴシック" panose="020B0400000000000000" pitchFamily="49" charset="-128"/>
              </a:rPr>
              <a:t> </a:t>
            </a:r>
            <a:r>
              <a:rPr lang="ja-JP" altLang="en-US" sz="2400" b="1" dirty="0">
                <a:solidFill>
                  <a:srgbClr val="00B0F0"/>
                </a:solidFill>
                <a:latin typeface="BIZ UDゴシック" panose="020B0400000000000000" pitchFamily="49" charset="-128"/>
                <a:ea typeface="BIZ UDゴシック" panose="020B0400000000000000" pitchFamily="49" charset="-128"/>
              </a:rPr>
              <a:t>「滋賀らしい健康」マンダラシート</a:t>
            </a:r>
            <a:r>
              <a:rPr lang="ja-JP" altLang="en-US" sz="1700" b="1" dirty="0">
                <a:solidFill>
                  <a:srgbClr val="FF0000"/>
                </a:solidFill>
                <a:latin typeface="BIZ UDゴシック" panose="020B0400000000000000" pitchFamily="49" charset="-128"/>
                <a:ea typeface="BIZ UDゴシック" panose="020B0400000000000000" pitchFamily="49" charset="-128"/>
              </a:rPr>
              <a:t>（記入例：どこに関係するか）</a:t>
            </a:r>
          </a:p>
        </p:txBody>
      </p:sp>
      <p:sp>
        <p:nvSpPr>
          <p:cNvPr id="12" name="スライド番号プレースホルダー 11"/>
          <p:cNvSpPr>
            <a:spLocks noGrp="1"/>
          </p:cNvSpPr>
          <p:nvPr>
            <p:ph type="sldNum" sz="quarter" idx="12"/>
          </p:nvPr>
        </p:nvSpPr>
        <p:spPr>
          <a:xfrm>
            <a:off x="6946780" y="6418478"/>
            <a:ext cx="2057400" cy="365125"/>
          </a:xfrm>
        </p:spPr>
        <p:txBody>
          <a:bodyPr/>
          <a:lstStyle/>
          <a:p>
            <a:fld id="{BAE02E42-3247-4418-A86E-11265B1A3215}" type="slidenum">
              <a:rPr kumimoji="1" lang="ja-JP" altLang="en-US" smtClean="0"/>
              <a:t>3</a:t>
            </a:fld>
            <a:endParaRPr kumimoji="1" lang="ja-JP" altLang="en-US" dirty="0"/>
          </a:p>
        </p:txBody>
      </p:sp>
      <p:pic>
        <p:nvPicPr>
          <p:cNvPr id="13" name="図 12"/>
          <p:cNvPicPr>
            <a:picLocks noChangeAspect="1"/>
          </p:cNvPicPr>
          <p:nvPr/>
        </p:nvPicPr>
        <p:blipFill>
          <a:blip r:embed="rId2"/>
          <a:stretch>
            <a:fillRect/>
          </a:stretch>
        </p:blipFill>
        <p:spPr>
          <a:xfrm>
            <a:off x="1297811" y="849086"/>
            <a:ext cx="6808539" cy="6008914"/>
          </a:xfrm>
          <a:prstGeom prst="rect">
            <a:avLst/>
          </a:prstGeom>
        </p:spPr>
      </p:pic>
      <p:sp>
        <p:nvSpPr>
          <p:cNvPr id="2" name="円/楕円 1"/>
          <p:cNvSpPr/>
          <p:nvPr/>
        </p:nvSpPr>
        <p:spPr>
          <a:xfrm>
            <a:off x="4270079" y="2103460"/>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2821243" y="3373978"/>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699874" y="4644497"/>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3522382" y="4644497"/>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6436993" y="2732583"/>
            <a:ext cx="864000" cy="864000"/>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957945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3748</TotalTime>
  <Words>79</Words>
  <Application>Microsoft Office PowerPoint</Application>
  <PresentationFormat>画面に合わせる (4:3)</PresentationFormat>
  <Paragraphs>12</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BIZ UDPゴシック</vt:lpstr>
      <vt:lpstr>BIZ UDゴシック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第２回「健康しが」 企画運営会議</dc:title>
  <dc:creator>高屋　大樹</dc:creator>
  <cp:lastModifiedBy>村木　咲香</cp:lastModifiedBy>
  <cp:revision>234</cp:revision>
  <cp:lastPrinted>2023-02-06T15:08:50Z</cp:lastPrinted>
  <dcterms:created xsi:type="dcterms:W3CDTF">2021-11-12T07:22:33Z</dcterms:created>
  <dcterms:modified xsi:type="dcterms:W3CDTF">2023-11-13T06:14:27Z</dcterms:modified>
</cp:coreProperties>
</file>